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67" r:id="rId5"/>
    <p:sldId id="268" r:id="rId6"/>
    <p:sldId id="259" r:id="rId7"/>
    <p:sldId id="270" r:id="rId8"/>
    <p:sldId id="271" r:id="rId9"/>
    <p:sldId id="288" r:id="rId10"/>
    <p:sldId id="260" r:id="rId11"/>
    <p:sldId id="261" r:id="rId12"/>
    <p:sldId id="262" r:id="rId13"/>
    <p:sldId id="311" r:id="rId14"/>
    <p:sldId id="308" r:id="rId15"/>
    <p:sldId id="309" r:id="rId16"/>
    <p:sldId id="312" r:id="rId17"/>
    <p:sldId id="310" r:id="rId18"/>
    <p:sldId id="313" r:id="rId19"/>
    <p:sldId id="263" r:id="rId20"/>
    <p:sldId id="272" r:id="rId21"/>
    <p:sldId id="264" r:id="rId22"/>
    <p:sldId id="278" r:id="rId23"/>
    <p:sldId id="279" r:id="rId24"/>
    <p:sldId id="280" r:id="rId25"/>
    <p:sldId id="281" r:id="rId26"/>
    <p:sldId id="282" r:id="rId27"/>
    <p:sldId id="284" r:id="rId28"/>
    <p:sldId id="285" r:id="rId29"/>
    <p:sldId id="286" r:id="rId30"/>
    <p:sldId id="287" r:id="rId31"/>
    <p:sldId id="290" r:id="rId32"/>
    <p:sldId id="297" r:id="rId33"/>
    <p:sldId id="291" r:id="rId34"/>
    <p:sldId id="292" r:id="rId35"/>
    <p:sldId id="293" r:id="rId36"/>
    <p:sldId id="294" r:id="rId37"/>
    <p:sldId id="295" r:id="rId38"/>
    <p:sldId id="277" r:id="rId39"/>
    <p:sldId id="298" r:id="rId40"/>
    <p:sldId id="299" r:id="rId41"/>
    <p:sldId id="305" r:id="rId42"/>
    <p:sldId id="300" r:id="rId43"/>
    <p:sldId id="301" r:id="rId44"/>
    <p:sldId id="306" r:id="rId45"/>
    <p:sldId id="307" r:id="rId46"/>
    <p:sldId id="266" r:id="rId47"/>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93184" autoAdjust="0"/>
  </p:normalViewPr>
  <p:slideViewPr>
    <p:cSldViewPr snapToGrid="0" showGuides="1">
      <p:cViewPr varScale="1">
        <p:scale>
          <a:sx n="108" d="100"/>
          <a:sy n="108" d="100"/>
        </p:scale>
        <p:origin x="120" y="450"/>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2016/3/15</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MacOS</a:t>
            </a:r>
            <a:r>
              <a:rPr kumimoji="1" lang="ja-JP" altLang="en-US" dirty="0" smtClean="0"/>
              <a:t>の場合はインストール方法が異なる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4</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qgis.org/ja/site/about/index.html" TargetMode="External"/><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docs.qgis.org/2.2/ja/docs/pyqgis_developer_cookboo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8775" y="706709"/>
            <a:ext cx="5558279" cy="4446623"/>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2860" y="811484"/>
            <a:ext cx="5558279" cy="4446623"/>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8350" y="739271"/>
            <a:ext cx="4874639" cy="3899711"/>
          </a:xfrm>
          <a:prstGeom prst="rect">
            <a:avLst/>
          </a:prstGeom>
        </p:spPr>
      </p:pic>
      <p:pic>
        <p:nvPicPr>
          <p:cNvPr id="7" name="図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1835" y="1251566"/>
            <a:ext cx="4195093" cy="3211868"/>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2713" y="1251566"/>
            <a:ext cx="4171490" cy="3211868"/>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0713" y="1410140"/>
            <a:ext cx="4096337" cy="3161861"/>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7090" y="1410139"/>
            <a:ext cx="4037017" cy="3090841"/>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4619" y="1301133"/>
            <a:ext cx="4052906" cy="3112733"/>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9516" y="1301132"/>
            <a:ext cx="3982269" cy="3048925"/>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t="-408"/>
          <a:stretch/>
        </p:blipFill>
        <p:spPr>
          <a:xfrm>
            <a:off x="309006" y="1362610"/>
            <a:ext cx="4000601" cy="3085103"/>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4006" y="1362610"/>
            <a:ext cx="4029523" cy="3085103"/>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6546" y="1296965"/>
            <a:ext cx="4053825" cy="3121069"/>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1767" y="1296965"/>
            <a:ext cx="4076498" cy="3121069"/>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4460" y="1429090"/>
            <a:ext cx="4057418" cy="311627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4056" y="1429090"/>
            <a:ext cx="3969071" cy="3116277"/>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5750" y="733533"/>
            <a:ext cx="5232805" cy="419611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
        <p:nvSpPr>
          <p:cNvPr id="12" name="正方形/長方形 11"/>
          <p:cNvSpPr/>
          <p:nvPr/>
        </p:nvSpPr>
        <p:spPr>
          <a:xfrm>
            <a:off x="6083629" y="487883"/>
            <a:ext cx="3111749" cy="307777"/>
          </a:xfrm>
          <a:prstGeom prst="rect">
            <a:avLst/>
          </a:prstGeom>
        </p:spPr>
        <p:txBody>
          <a:bodyPr wrap="none">
            <a:spAutoFit/>
          </a:bodyPr>
          <a:lstStyle/>
          <a:p>
            <a:r>
              <a:rPr lang="en-US" altLang="ja-JP" sz="1400" b="1" dirty="0" smtClean="0"/>
              <a:t>※</a:t>
            </a:r>
            <a:r>
              <a:rPr lang="ja-JP" altLang="en-US" sz="1400" b="1" dirty="0" smtClean="0"/>
              <a:t>設定から別のリポジトリを追加できる</a:t>
            </a:r>
            <a:endParaRPr lang="ja-JP" altLang="en-US" sz="1400" b="1" dirty="0"/>
          </a:p>
        </p:txBody>
      </p:sp>
    </p:spTree>
    <p:extLst>
      <p:ext uri="{BB962C8B-B14F-4D97-AF65-F5344CB8AC3E}">
        <p14:creationId xmlns:p14="http://schemas.microsoft.com/office/powerpoint/2010/main" val="166904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err="1" smtClean="0"/>
              <a:t>Windows,Mac,Linux,Unix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289060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4795" y="1008965"/>
            <a:ext cx="5187029" cy="4164020"/>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Tree>
    <p:extLst>
      <p:ext uri="{BB962C8B-B14F-4D97-AF65-F5344CB8AC3E}">
        <p14:creationId xmlns:p14="http://schemas.microsoft.com/office/powerpoint/2010/main" val="57074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2190593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329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136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84083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622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940934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102269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t="-391" b="-1"/>
          <a:stretch/>
        </p:blipFill>
        <p:spPr>
          <a:xfrm>
            <a:off x="533400" y="607293"/>
            <a:ext cx="6086475" cy="4903523"/>
          </a:xfrm>
          <a:prstGeom prst="rect">
            <a:avLst/>
          </a:prstGeom>
        </p:spPr>
      </p:pic>
      <p:pic>
        <p:nvPicPr>
          <p:cNvPr id="3" name="図 2"/>
          <p:cNvPicPr>
            <a:picLocks noChangeAspect="1"/>
          </p:cNvPicPr>
          <p:nvPr/>
        </p:nvPicPr>
        <p:blipFill>
          <a:blip r:embed="rId3"/>
          <a:stretch>
            <a:fillRect/>
          </a:stretch>
        </p:blipFill>
        <p:spPr>
          <a:xfrm>
            <a:off x="3219450" y="3646136"/>
            <a:ext cx="3400425" cy="1973614"/>
          </a:xfrm>
          <a:prstGeom prst="rect">
            <a:avLst/>
          </a:prstGeom>
        </p:spPr>
      </p:pic>
      <p:pic>
        <p:nvPicPr>
          <p:cNvPr id="5" name="図 4"/>
          <p:cNvPicPr>
            <a:picLocks noChangeAspect="1"/>
          </p:cNvPicPr>
          <p:nvPr/>
        </p:nvPicPr>
        <p:blipFill>
          <a:blip r:embed="rId4"/>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389980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9756" y="752130"/>
            <a:ext cx="5424488" cy="4339590"/>
          </a:xfrm>
          <a:prstGeom prst="rect">
            <a:avLst/>
          </a:prstGeom>
        </p:spPr>
      </p:pic>
      <p:sp>
        <p:nvSpPr>
          <p:cNvPr id="4" name="テキスト ボックス 3"/>
          <p:cNvSpPr txBox="1"/>
          <p:nvPr/>
        </p:nvSpPr>
        <p:spPr>
          <a:xfrm>
            <a:off x="285750" y="104775"/>
            <a:ext cx="4278735"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a:t>
            </a:r>
            <a:endParaRPr kumimoji="1" lang="ja-JP" altLang="en-US" sz="3200" b="1" u="sng" dirty="0">
              <a:solidFill>
                <a:srgbClr val="0070C0"/>
              </a:solidFill>
            </a:endParaRPr>
          </a:p>
        </p:txBody>
      </p:sp>
      <p:sp>
        <p:nvSpPr>
          <p:cNvPr id="5" name="正方形/長方形 4"/>
          <p:cNvSpPr/>
          <p:nvPr/>
        </p:nvSpPr>
        <p:spPr>
          <a:xfrm>
            <a:off x="1372180" y="5190497"/>
            <a:ext cx="5872250" cy="524503"/>
          </a:xfrm>
          <a:prstGeom prst="rect">
            <a:avLst/>
          </a:prstGeom>
        </p:spPr>
        <p:txBody>
          <a:bodyPr wrap="none">
            <a:spAutoFit/>
          </a:bodyPr>
          <a:lstStyle/>
          <a:p>
            <a:pPr algn="r"/>
            <a:r>
              <a:rPr lang="ja-JP" altLang="en-US" dirty="0">
                <a:hlinkClick r:id="rId3"/>
              </a:rPr>
              <a:t>http://qgis.org/ja/site</a:t>
            </a:r>
            <a:r>
              <a:rPr lang="ja-JP" altLang="en-US" dirty="0" smtClean="0">
                <a:hlinkClick r:id="rId3"/>
              </a:rPr>
              <a:t>/</a:t>
            </a:r>
            <a:r>
              <a:rPr lang="ja-JP" altLang="en-US" dirty="0" smtClean="0"/>
              <a:t>　←にアクセスすると</a:t>
            </a:r>
            <a:r>
              <a:rPr lang="en-US" altLang="ja-JP" dirty="0" smtClean="0"/>
              <a:t>QGIS</a:t>
            </a:r>
            <a:r>
              <a:rPr lang="ja-JP" altLang="en-US" dirty="0" smtClean="0"/>
              <a:t>のサイトが表示されるため、</a:t>
            </a:r>
            <a:endParaRPr lang="en-US" altLang="ja-JP" dirty="0" smtClean="0"/>
          </a:p>
          <a:p>
            <a:pPr algn="r"/>
            <a:r>
              <a:rPr lang="ja-JP" altLang="en-US" dirty="0" smtClean="0"/>
              <a:t>　　「ダウンロードする」　をクリックする</a:t>
            </a:r>
            <a:endParaRPr lang="en-US" altLang="ja-JP" dirty="0" smtClean="0"/>
          </a:p>
        </p:txBody>
      </p:sp>
      <p:sp>
        <p:nvSpPr>
          <p:cNvPr id="6" name="正方形/長方形 5"/>
          <p:cNvSpPr/>
          <p:nvPr/>
        </p:nvSpPr>
        <p:spPr>
          <a:xfrm>
            <a:off x="3198686" y="3987165"/>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5671" y="714375"/>
            <a:ext cx="6012657" cy="4810125"/>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4180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t="2346"/>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934" y="459680"/>
            <a:ext cx="3095975" cy="209161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7604" y="420386"/>
            <a:ext cx="3119115" cy="2397820"/>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149" y="3096348"/>
            <a:ext cx="3105541" cy="2091617"/>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7605" y="3169328"/>
            <a:ext cx="3170782" cy="2437539"/>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1295" y="104770"/>
            <a:ext cx="3291856" cy="2217103"/>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8047" y="89234"/>
            <a:ext cx="3209208" cy="246707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782" y="2942772"/>
            <a:ext cx="3346882" cy="2254163"/>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8047" y="2942772"/>
            <a:ext cx="3289107" cy="2528501"/>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128" y="186431"/>
            <a:ext cx="3310052" cy="222935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4400" y="186431"/>
            <a:ext cx="3195098" cy="2456231"/>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27" y="3086164"/>
            <a:ext cx="3310054" cy="2267624"/>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4401" y="3028471"/>
            <a:ext cx="3195097" cy="2456231"/>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3820" y="870462"/>
            <a:ext cx="5962760" cy="461270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495" y="1545606"/>
            <a:ext cx="5372210" cy="4129887"/>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7706" y="580571"/>
            <a:ext cx="5948588" cy="4758870"/>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443943" y="2859993"/>
            <a:ext cx="4029428" cy="1102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093165" y="5376446"/>
            <a:ext cx="3050835" cy="338554"/>
          </a:xfrm>
          <a:prstGeom prst="rect">
            <a:avLst/>
          </a:prstGeom>
          <a:noFill/>
        </p:spPr>
        <p:txBody>
          <a:bodyPr wrap="none" rtlCol="0">
            <a:spAutoFit/>
          </a:bodyPr>
          <a:lstStyle/>
          <a:p>
            <a:r>
              <a:rPr kumimoji="1" lang="en-US" altLang="ja-JP" sz="1600" dirty="0" smtClean="0"/>
              <a:t>※</a:t>
            </a:r>
            <a:r>
              <a:rPr kumimoji="1" lang="ja-JP" altLang="en-US" sz="1600" dirty="0" smtClean="0"/>
              <a:t>　バージョン更新の頻度が高い</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124416" y="5170823"/>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stretch>
            <a:fillRect/>
          </a:stretch>
        </p:blipFill>
        <p:spPr>
          <a:xfrm>
            <a:off x="4698611" y="1048141"/>
            <a:ext cx="3801200" cy="4195724"/>
          </a:xfrm>
          <a:prstGeom prst="rect">
            <a:avLst/>
          </a:prstGeom>
        </p:spPr>
      </p:pic>
      <p:pic>
        <p:nvPicPr>
          <p:cNvPr id="6" name="図 5"/>
          <p:cNvPicPr>
            <a:picLocks noChangeAspect="1"/>
          </p:cNvPicPr>
          <p:nvPr/>
        </p:nvPicPr>
        <p:blipFill>
          <a:blip r:embed="rId3"/>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3758" y="1444889"/>
            <a:ext cx="3758401" cy="3006720"/>
          </a:xfrm>
          <a:prstGeom prst="rect">
            <a:avLst/>
          </a:prstGeom>
        </p:spPr>
      </p:pic>
      <p:sp>
        <p:nvSpPr>
          <p:cNvPr id="7" name="正方形/長方形 6"/>
          <p:cNvSpPr/>
          <p:nvPr/>
        </p:nvSpPr>
        <p:spPr>
          <a:xfrm>
            <a:off x="834678" y="4496314"/>
            <a:ext cx="3133037" cy="308418"/>
          </a:xfrm>
          <a:prstGeom prst="rect">
            <a:avLst/>
          </a:prstGeom>
        </p:spPr>
        <p:txBody>
          <a:bodyPr wrap="none">
            <a:spAutoFit/>
          </a:bodyPr>
          <a:lstStyle/>
          <a:p>
            <a:r>
              <a:rPr lang="ja-JP" altLang="en-US" dirty="0">
                <a:hlinkClick r:id="rId3"/>
              </a:rPr>
              <a:t>http://qgis.org/ja/site/about/index.</a:t>
            </a:r>
            <a:r>
              <a:rPr lang="ja-JP" altLang="en-US" dirty="0" smtClean="0">
                <a:hlinkClick r:id="rId3"/>
              </a:rPr>
              <a:t>html</a:t>
            </a:r>
            <a:endParaRPr lang="ja-JP" altLang="en-US" dirty="0"/>
          </a:p>
        </p:txBody>
      </p:sp>
      <p:sp>
        <p:nvSpPr>
          <p:cNvPr id="8" name="テキスト ボックス 7"/>
          <p:cNvSpPr txBox="1"/>
          <p:nvPr/>
        </p:nvSpPr>
        <p:spPr>
          <a:xfrm>
            <a:off x="493758" y="862590"/>
            <a:ext cx="3348994" cy="584775"/>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a:t>
            </a:r>
            <a:endParaRPr kumimoji="1" lang="en-US" altLang="ja-JP" sz="1600" dirty="0" smtClean="0"/>
          </a:p>
          <a:p>
            <a:pPr algn="ctr"/>
            <a:endParaRPr kumimoji="1" lang="ja-JP" altLang="en-US" sz="1600" dirty="0"/>
          </a:p>
        </p:txBody>
      </p:sp>
      <p:sp>
        <p:nvSpPr>
          <p:cNvPr id="13" name="正方形/長方形 12"/>
          <p:cNvSpPr/>
          <p:nvPr/>
        </p:nvSpPr>
        <p:spPr>
          <a:xfrm>
            <a:off x="5814472" y="4439981"/>
            <a:ext cx="2726832" cy="524503"/>
          </a:xfrm>
          <a:prstGeom prst="rect">
            <a:avLst/>
          </a:prstGeom>
        </p:spPr>
        <p:txBody>
          <a:bodyPr wrap="square">
            <a:spAutoFit/>
          </a:bodyPr>
          <a:lstStyle/>
          <a:p>
            <a:r>
              <a:rPr lang="en-US" altLang="ja-JP" dirty="0">
                <a:hlinkClick r:id="rId4"/>
              </a:rPr>
              <a:t>http://docs.qgis.org/2.2/ja/docs/pyqgis_developer_cookbook</a:t>
            </a:r>
            <a:r>
              <a:rPr lang="en-US" altLang="ja-JP" dirty="0" smtClean="0">
                <a:hlinkClick r:id="rId4"/>
              </a:rPr>
              <a:t>/</a:t>
            </a:r>
            <a:endParaRPr lang="en-US" altLang="ja-JP" dirty="0" smtClean="0"/>
          </a:p>
        </p:txBody>
      </p:sp>
      <p:sp>
        <p:nvSpPr>
          <p:cNvPr id="14" name="テキスト ボックス 13"/>
          <p:cNvSpPr txBox="1"/>
          <p:nvPr/>
        </p:nvSpPr>
        <p:spPr>
          <a:xfrm>
            <a:off x="5004818" y="739478"/>
            <a:ext cx="4099840" cy="830997"/>
          </a:xfrm>
          <a:prstGeom prst="rect">
            <a:avLst/>
          </a:prstGeom>
          <a:noFill/>
        </p:spPr>
        <p:txBody>
          <a:bodyPr wrap="none" rtlCol="0">
            <a:spAutoFit/>
          </a:bodyPr>
          <a:lstStyle/>
          <a:p>
            <a:r>
              <a:rPr kumimoji="1" lang="ja-JP" altLang="en-US" sz="1600" dirty="0" smtClean="0"/>
              <a:t>②　</a:t>
            </a:r>
            <a:r>
              <a:rPr kumimoji="1" lang="en-US" altLang="ja-JP" sz="1600" dirty="0" smtClean="0"/>
              <a:t>QGIS</a:t>
            </a:r>
            <a:r>
              <a:rPr kumimoji="1" lang="ja-JP" altLang="en-US" sz="1600" dirty="0" smtClean="0"/>
              <a:t>と</a:t>
            </a:r>
            <a:r>
              <a:rPr kumimoji="1" lang="en-US" altLang="ja-JP" sz="1600" dirty="0" smtClean="0"/>
              <a:t>Python</a:t>
            </a:r>
            <a:r>
              <a:rPr kumimoji="1" lang="ja-JP" altLang="en-US" sz="1600" dirty="0" smtClean="0"/>
              <a:t>について詳しく勉強したい方</a:t>
            </a:r>
            <a:endParaRPr kumimoji="1" lang="en-US" altLang="ja-JP" sz="1600" dirty="0" smtClean="0"/>
          </a:p>
          <a:p>
            <a:r>
              <a:rPr lang="en-US" altLang="ja-JP" sz="1600" b="1" dirty="0" smtClean="0"/>
              <a:t>             </a:t>
            </a:r>
            <a:r>
              <a:rPr lang="en-US" altLang="ja-JP" sz="1600" b="1" dirty="0" err="1" smtClean="0"/>
              <a:t>PyQGIS</a:t>
            </a:r>
            <a:r>
              <a:rPr lang="en-US" altLang="ja-JP" sz="1600" b="1" dirty="0" smtClean="0"/>
              <a:t> </a:t>
            </a:r>
            <a:r>
              <a:rPr lang="ja-JP" altLang="en-US" sz="1600" b="1" dirty="0"/>
              <a:t>開発者用 </a:t>
            </a:r>
            <a:r>
              <a:rPr lang="en-US" altLang="ja-JP" sz="1600" b="1" dirty="0"/>
              <a:t>Cookbook</a:t>
            </a:r>
          </a:p>
          <a:p>
            <a:endParaRPr kumimoji="1" lang="ja-JP" altLang="en-US" sz="1600" dirty="0"/>
          </a:p>
        </p:txBody>
      </p:sp>
      <p:pic>
        <p:nvPicPr>
          <p:cNvPr id="10" name="図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5538" y="1433260"/>
            <a:ext cx="3758401" cy="3006721"/>
          </a:xfrm>
          <a:prstGeom prst="rect">
            <a:avLst/>
          </a:prstGeom>
        </p:spPr>
      </p:pic>
    </p:spTree>
    <p:extLst>
      <p:ext uri="{BB962C8B-B14F-4D97-AF65-F5344CB8AC3E}">
        <p14:creationId xmlns:p14="http://schemas.microsoft.com/office/powerpoint/2010/main" val="154632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Tree>
    <p:extLst>
      <p:ext uri="{BB962C8B-B14F-4D97-AF65-F5344CB8AC3E}">
        <p14:creationId xmlns:p14="http://schemas.microsoft.com/office/powerpoint/2010/main" val="316557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3118" y="2857500"/>
            <a:ext cx="3599508" cy="1708551"/>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31396" y="956177"/>
            <a:ext cx="842952" cy="8686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pic>
        <p:nvPicPr>
          <p:cNvPr id="7" name="図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5386" y="956177"/>
            <a:ext cx="4626213" cy="3556401"/>
          </a:xfrm>
          <a:prstGeom prst="rect">
            <a:avLst/>
          </a:prstGeom>
        </p:spPr>
      </p:pic>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1725" y="800934"/>
            <a:ext cx="6305550" cy="484739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740" y="1670765"/>
            <a:ext cx="9161740" cy="1158160"/>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2529</TotalTime>
  <Words>1556</Words>
  <Application>Microsoft Office PowerPoint</Application>
  <PresentationFormat>画面に合わせる (16:10)</PresentationFormat>
  <Paragraphs>233</Paragraphs>
  <Slides>46</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46</vt:i4>
      </vt:variant>
    </vt:vector>
  </HeadingPairs>
  <TitlesOfParts>
    <vt:vector size="51"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114</cp:revision>
  <dcterms:created xsi:type="dcterms:W3CDTF">2015-06-26T03:04:37Z</dcterms:created>
  <dcterms:modified xsi:type="dcterms:W3CDTF">2016-03-15T06:52:13Z</dcterms:modified>
</cp:coreProperties>
</file>